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"/>
  </p:notesMasterIdLst>
  <p:handoutMasterIdLst>
    <p:handoutMasterId r:id="rId4"/>
  </p:handoutMasterIdLst>
  <p:sldIdLst>
    <p:sldId id="28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F96"/>
    <a:srgbClr val="FF0066"/>
    <a:srgbClr val="0099FF"/>
    <a:srgbClr val="990000"/>
    <a:srgbClr val="0066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7402" autoAdjust="0"/>
    <p:restoredTop sz="71619" autoAdjust="0"/>
  </p:normalViewPr>
  <p:slideViewPr>
    <p:cSldViewPr>
      <p:cViewPr varScale="1">
        <p:scale>
          <a:sx n="52" d="100"/>
          <a:sy n="52" d="100"/>
        </p:scale>
        <p:origin x="-15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E21BD8-3107-42CE-8F66-D128BF4A0567}" type="datetimeFigureOut">
              <a:rPr lang="en-US" smtClean="0"/>
              <a:pPr/>
              <a:t>5/3/2011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06CCCE-59E0-43C1-850A-7965E124CF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E5F5D0-81B8-4EC5-884C-522F568DC560}" type="datetimeFigureOut">
              <a:rPr lang="en-US" smtClean="0"/>
              <a:pPr/>
              <a:t>5/3/2011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5B5A1-D224-4DAB-B405-2B20CF47578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AMS: </a:t>
            </a:r>
          </a:p>
          <a:p>
            <a:r>
              <a:rPr lang="en-US" dirty="0" smtClean="0"/>
              <a:t>Collaboration</a:t>
            </a:r>
            <a:r>
              <a:rPr lang="en-US" baseline="0" dirty="0" smtClean="0"/>
              <a:t> of three designers</a:t>
            </a:r>
          </a:p>
          <a:p>
            <a:r>
              <a:rPr lang="en-US" baseline="0" dirty="0" smtClean="0"/>
              <a:t>On website 79 ideas listed on their website</a:t>
            </a:r>
          </a:p>
          <a:p>
            <a:r>
              <a:rPr lang="en-US" baseline="0" dirty="0" smtClean="0"/>
              <a:t>Physical learning environment impacts teaching and learning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95B5A1-D224-4DAB-B405-2B20CF475783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2425" y="403225"/>
            <a:ext cx="8455025" cy="865188"/>
          </a:xfrm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lvl1pPr algn="l">
              <a:defRPr sz="4600" b="1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2425" y="1265238"/>
            <a:ext cx="6400800" cy="528637"/>
          </a:xfrm>
        </p:spPr>
        <p:txBody>
          <a:bodyPr/>
          <a:lstStyle>
            <a:lvl1pPr marL="0" indent="0">
              <a:buFontTx/>
              <a:buNone/>
              <a:defRPr sz="2400">
                <a:solidFill>
                  <a:srgbClr val="FF330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AD05124-C3C8-42A5-977E-5171D1222E51}" type="datetime1">
              <a:rPr lang="en-US" smtClean="0"/>
              <a:pPr/>
              <a:t>5/3/2011</a:t>
            </a:fld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3C8C7D7A-5F16-491A-80DA-33065294CA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807940-DA50-4A4A-A519-DFD327F0474C}" type="datetime1">
              <a:rPr lang="en-US" smtClean="0"/>
              <a:pPr/>
              <a:t>5/3/2011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C7D7A-5F16-491A-80DA-33065294CA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8CB55B-C968-4264-A55B-D3C261D48964}" type="datetime1">
              <a:rPr lang="en-US" smtClean="0"/>
              <a:pPr/>
              <a:t>5/3/2011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C7D7A-5F16-491A-80DA-33065294CA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FE6166-0B13-4258-B587-11DE09D16EB0}" type="datetime1">
              <a:rPr lang="en-US" smtClean="0"/>
              <a:pPr/>
              <a:t>5/3/2011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C7D7A-5F16-491A-80DA-33065294CA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C2FF1D-1EDF-4094-B13B-DA69C2E26B82}" type="datetime1">
              <a:rPr lang="en-US" smtClean="0"/>
              <a:pPr/>
              <a:t>5/3/2011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C7D7A-5F16-491A-80DA-33065294CA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9D5785-2403-4B22-B7D1-59C667FAAFDD}" type="datetime1">
              <a:rPr lang="en-US" smtClean="0"/>
              <a:pPr/>
              <a:t>5/3/2011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C7D7A-5F16-491A-80DA-33065294CA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DA590B-CA9C-4BED-84C2-B2E35B549A5E}" type="datetime1">
              <a:rPr lang="en-US" smtClean="0"/>
              <a:pPr/>
              <a:t>5/3/2011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C7D7A-5F16-491A-80DA-33065294CA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485E93-5661-4E98-A84A-6BBE0DE93652}" type="datetime1">
              <a:rPr lang="en-US" smtClean="0"/>
              <a:pPr/>
              <a:t>5/3/2011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C7D7A-5F16-491A-80DA-33065294CA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A720C1-87DA-4C47-81F4-5D7C6263DECC}" type="datetime1">
              <a:rPr lang="en-US" smtClean="0"/>
              <a:pPr/>
              <a:t>5/3/2011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C7D7A-5F16-491A-80DA-33065294CA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BEAB8E-1BAB-436E-A36C-AF6133DE9BFC}" type="datetime1">
              <a:rPr lang="en-US" smtClean="0"/>
              <a:pPr/>
              <a:t>5/3/2011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C7D7A-5F16-491A-80DA-33065294CA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9612F-95A1-4B68-9C68-605F3CC5FE41}" type="datetime1">
              <a:rPr lang="en-US" smtClean="0"/>
              <a:pPr/>
              <a:t>5/3/2011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C7D7A-5F16-491A-80DA-33065294CA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996BFFC-8E08-444C-9CAE-CF9202C6E8B7}" type="datetime1">
              <a:rPr lang="en-US" smtClean="0"/>
              <a:pPr/>
              <a:t>5/3/2011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C8C7D7A-5F16-491A-80DA-33065294CA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73051"/>
            <a:ext cx="8077200" cy="869950"/>
          </a:xfrm>
        </p:spPr>
        <p:txBody>
          <a:bodyPr/>
          <a:lstStyle/>
          <a:p>
            <a:pPr algn="ctr">
              <a:buNone/>
            </a:pP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The Third Teacher</a:t>
            </a:r>
            <a:endParaRPr lang="en-US" sz="3600" b="1" dirty="0">
              <a:solidFill>
                <a:schemeClr val="accent5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Unite the Disciplines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Open the Doors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Make piece with fidgeting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Swivel to attention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Slip off your shoes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Let the sunshine in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Put the fun in fundamentals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Expand virtually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fld id="{3C8C7D7A-5F16-491A-80DA-33065294CA2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chanism_co_30 print PowerPlugs Templates for PowerPoint">
  <a:themeElements>
    <a:clrScheme name="Default Design 13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085DE6"/>
      </a:accent1>
      <a:accent2>
        <a:srgbClr val="FFCC00"/>
      </a:accent2>
      <a:accent3>
        <a:srgbClr val="FFFFFF"/>
      </a:accent3>
      <a:accent4>
        <a:srgbClr val="000000"/>
      </a:accent4>
      <a:accent5>
        <a:srgbClr val="AAB6F0"/>
      </a:accent5>
      <a:accent6>
        <a:srgbClr val="E7B900"/>
      </a:accent6>
      <a:hlink>
        <a:srgbClr val="33CC33"/>
      </a:hlink>
      <a:folHlink>
        <a:srgbClr val="5F5F5F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085DE6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AAB6F0"/>
        </a:accent5>
        <a:accent6>
          <a:srgbClr val="E7B900"/>
        </a:accent6>
        <a:hlink>
          <a:srgbClr val="33CC33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TheMechanism_co_30 print PowerPlugs Templates for PowerPoint</Template>
  <TotalTime>693</TotalTime>
  <Words>54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TheMechanism_co_30 print PowerPlugs Templates for PowerPoint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aschrimpf</dc:creator>
  <cp:lastModifiedBy>aschrimpf</cp:lastModifiedBy>
  <cp:revision>139</cp:revision>
  <dcterms:created xsi:type="dcterms:W3CDTF">2011-04-21T02:02:20Z</dcterms:created>
  <dcterms:modified xsi:type="dcterms:W3CDTF">2011-05-04T02:58:09Z</dcterms:modified>
</cp:coreProperties>
</file>